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051" name="AutoShape 3"/>
          <p:cNvSpPr>
            <a:spLocks noChangeAspect="1" noChangeArrowheads="1" noTextEdit="1"/>
          </p:cNvSpPr>
          <p:nvPr userDrawn="1"/>
        </p:nvSpPr>
        <p:spPr bwMode="auto">
          <a:xfrm>
            <a:off x="4071934" y="1142984"/>
            <a:ext cx="1554162" cy="155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053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DBFE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4357686" y="0"/>
            <a:ext cx="4786314" cy="3143248"/>
          </a:xfrm>
          <a:custGeom>
            <a:avLst/>
            <a:gdLst/>
            <a:ahLst/>
            <a:cxnLst>
              <a:cxn ang="0">
                <a:pos x="113" y="0"/>
              </a:cxn>
              <a:cxn ang="0">
                <a:pos x="55" y="16"/>
              </a:cxn>
              <a:cxn ang="0">
                <a:pos x="17" y="62"/>
              </a:cxn>
              <a:cxn ang="0">
                <a:pos x="1" y="125"/>
              </a:cxn>
              <a:cxn ang="0">
                <a:pos x="5" y="197"/>
              </a:cxn>
              <a:cxn ang="0">
                <a:pos x="29" y="266"/>
              </a:cxn>
              <a:cxn ang="0">
                <a:pos x="74" y="321"/>
              </a:cxn>
              <a:cxn ang="0">
                <a:pos x="140" y="352"/>
              </a:cxn>
              <a:cxn ang="0">
                <a:pos x="226" y="347"/>
              </a:cxn>
              <a:cxn ang="0">
                <a:pos x="175" y="437"/>
              </a:cxn>
              <a:cxn ang="0">
                <a:pos x="152" y="528"/>
              </a:cxn>
              <a:cxn ang="0">
                <a:pos x="156" y="618"/>
              </a:cxn>
              <a:cxn ang="0">
                <a:pos x="181" y="702"/>
              </a:cxn>
              <a:cxn ang="0">
                <a:pos x="225" y="779"/>
              </a:cxn>
              <a:cxn ang="0">
                <a:pos x="283" y="846"/>
              </a:cxn>
              <a:cxn ang="0">
                <a:pos x="351" y="900"/>
              </a:cxn>
              <a:cxn ang="0">
                <a:pos x="425" y="938"/>
              </a:cxn>
              <a:cxn ang="0">
                <a:pos x="646" y="998"/>
              </a:cxn>
              <a:cxn ang="0">
                <a:pos x="818" y="1000"/>
              </a:cxn>
              <a:cxn ang="0">
                <a:pos x="947" y="962"/>
              </a:cxn>
              <a:cxn ang="0">
                <a:pos x="1041" y="898"/>
              </a:cxn>
              <a:cxn ang="0">
                <a:pos x="1102" y="822"/>
              </a:cxn>
              <a:cxn ang="0">
                <a:pos x="1139" y="749"/>
              </a:cxn>
              <a:cxn ang="0">
                <a:pos x="1157" y="695"/>
              </a:cxn>
              <a:cxn ang="0">
                <a:pos x="1162" y="673"/>
              </a:cxn>
              <a:cxn ang="0">
                <a:pos x="1171" y="682"/>
              </a:cxn>
              <a:cxn ang="0">
                <a:pos x="1199" y="702"/>
              </a:cxn>
              <a:cxn ang="0">
                <a:pos x="1242" y="726"/>
              </a:cxn>
              <a:cxn ang="0">
                <a:pos x="1301" y="745"/>
              </a:cxn>
              <a:cxn ang="0">
                <a:pos x="1372" y="750"/>
              </a:cxn>
              <a:cxn ang="0">
                <a:pos x="1455" y="733"/>
              </a:cxn>
              <a:cxn ang="0">
                <a:pos x="1547" y="687"/>
              </a:cxn>
              <a:cxn ang="0">
                <a:pos x="1647" y="602"/>
              </a:cxn>
              <a:cxn ang="0">
                <a:pos x="1647" y="246"/>
              </a:cxn>
              <a:cxn ang="0">
                <a:pos x="1647" y="0"/>
              </a:cxn>
            </a:cxnLst>
            <a:rect l="0" t="0" r="r" b="b"/>
            <a:pathLst>
              <a:path w="1647" h="1005">
                <a:moveTo>
                  <a:pt x="1647" y="0"/>
                </a:moveTo>
                <a:lnTo>
                  <a:pt x="113" y="0"/>
                </a:lnTo>
                <a:lnTo>
                  <a:pt x="82" y="3"/>
                </a:lnTo>
                <a:lnTo>
                  <a:pt x="55" y="16"/>
                </a:lnTo>
                <a:lnTo>
                  <a:pt x="34" y="35"/>
                </a:lnTo>
                <a:lnTo>
                  <a:pt x="17" y="62"/>
                </a:lnTo>
                <a:lnTo>
                  <a:pt x="7" y="92"/>
                </a:lnTo>
                <a:lnTo>
                  <a:pt x="1" y="125"/>
                </a:lnTo>
                <a:lnTo>
                  <a:pt x="0" y="161"/>
                </a:lnTo>
                <a:lnTo>
                  <a:pt x="5" y="197"/>
                </a:lnTo>
                <a:lnTo>
                  <a:pt x="14" y="232"/>
                </a:lnTo>
                <a:lnTo>
                  <a:pt x="29" y="266"/>
                </a:lnTo>
                <a:lnTo>
                  <a:pt x="49" y="296"/>
                </a:lnTo>
                <a:lnTo>
                  <a:pt x="74" y="321"/>
                </a:lnTo>
                <a:lnTo>
                  <a:pt x="104" y="339"/>
                </a:lnTo>
                <a:lnTo>
                  <a:pt x="140" y="352"/>
                </a:lnTo>
                <a:lnTo>
                  <a:pt x="180" y="354"/>
                </a:lnTo>
                <a:lnTo>
                  <a:pt x="226" y="347"/>
                </a:lnTo>
                <a:lnTo>
                  <a:pt x="196" y="392"/>
                </a:lnTo>
                <a:lnTo>
                  <a:pt x="175" y="437"/>
                </a:lnTo>
                <a:lnTo>
                  <a:pt x="160" y="483"/>
                </a:lnTo>
                <a:lnTo>
                  <a:pt x="152" y="528"/>
                </a:lnTo>
                <a:lnTo>
                  <a:pt x="151" y="573"/>
                </a:lnTo>
                <a:lnTo>
                  <a:pt x="156" y="618"/>
                </a:lnTo>
                <a:lnTo>
                  <a:pt x="166" y="661"/>
                </a:lnTo>
                <a:lnTo>
                  <a:pt x="181" y="702"/>
                </a:lnTo>
                <a:lnTo>
                  <a:pt x="201" y="742"/>
                </a:lnTo>
                <a:lnTo>
                  <a:pt x="225" y="779"/>
                </a:lnTo>
                <a:lnTo>
                  <a:pt x="251" y="815"/>
                </a:lnTo>
                <a:lnTo>
                  <a:pt x="283" y="846"/>
                </a:lnTo>
                <a:lnTo>
                  <a:pt x="315" y="875"/>
                </a:lnTo>
                <a:lnTo>
                  <a:pt x="351" y="900"/>
                </a:lnTo>
                <a:lnTo>
                  <a:pt x="387" y="921"/>
                </a:lnTo>
                <a:lnTo>
                  <a:pt x="425" y="938"/>
                </a:lnTo>
                <a:lnTo>
                  <a:pt x="542" y="976"/>
                </a:lnTo>
                <a:lnTo>
                  <a:pt x="646" y="998"/>
                </a:lnTo>
                <a:lnTo>
                  <a:pt x="738" y="1005"/>
                </a:lnTo>
                <a:lnTo>
                  <a:pt x="818" y="1000"/>
                </a:lnTo>
                <a:lnTo>
                  <a:pt x="888" y="985"/>
                </a:lnTo>
                <a:lnTo>
                  <a:pt x="947" y="962"/>
                </a:lnTo>
                <a:lnTo>
                  <a:pt x="998" y="932"/>
                </a:lnTo>
                <a:lnTo>
                  <a:pt x="1041" y="898"/>
                </a:lnTo>
                <a:lnTo>
                  <a:pt x="1075" y="861"/>
                </a:lnTo>
                <a:lnTo>
                  <a:pt x="1102" y="822"/>
                </a:lnTo>
                <a:lnTo>
                  <a:pt x="1124" y="784"/>
                </a:lnTo>
                <a:lnTo>
                  <a:pt x="1139" y="749"/>
                </a:lnTo>
                <a:lnTo>
                  <a:pt x="1150" y="719"/>
                </a:lnTo>
                <a:lnTo>
                  <a:pt x="1157" y="695"/>
                </a:lnTo>
                <a:lnTo>
                  <a:pt x="1161" y="679"/>
                </a:lnTo>
                <a:lnTo>
                  <a:pt x="1162" y="673"/>
                </a:lnTo>
                <a:lnTo>
                  <a:pt x="1164" y="676"/>
                </a:lnTo>
                <a:lnTo>
                  <a:pt x="1171" y="682"/>
                </a:lnTo>
                <a:lnTo>
                  <a:pt x="1183" y="692"/>
                </a:lnTo>
                <a:lnTo>
                  <a:pt x="1199" y="702"/>
                </a:lnTo>
                <a:lnTo>
                  <a:pt x="1218" y="715"/>
                </a:lnTo>
                <a:lnTo>
                  <a:pt x="1242" y="726"/>
                </a:lnTo>
                <a:lnTo>
                  <a:pt x="1270" y="737"/>
                </a:lnTo>
                <a:lnTo>
                  <a:pt x="1301" y="745"/>
                </a:lnTo>
                <a:lnTo>
                  <a:pt x="1335" y="749"/>
                </a:lnTo>
                <a:lnTo>
                  <a:pt x="1372" y="750"/>
                </a:lnTo>
                <a:lnTo>
                  <a:pt x="1412" y="745"/>
                </a:lnTo>
                <a:lnTo>
                  <a:pt x="1455" y="733"/>
                </a:lnTo>
                <a:lnTo>
                  <a:pt x="1499" y="715"/>
                </a:lnTo>
                <a:lnTo>
                  <a:pt x="1547" y="687"/>
                </a:lnTo>
                <a:lnTo>
                  <a:pt x="1596" y="650"/>
                </a:lnTo>
                <a:lnTo>
                  <a:pt x="1647" y="602"/>
                </a:lnTo>
                <a:lnTo>
                  <a:pt x="1647" y="446"/>
                </a:lnTo>
                <a:lnTo>
                  <a:pt x="1647" y="246"/>
                </a:lnTo>
                <a:lnTo>
                  <a:pt x="1647" y="73"/>
                </a:lnTo>
                <a:lnTo>
                  <a:pt x="1647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 userDrawn="1"/>
        </p:nvGrpSpPr>
        <p:grpSpPr>
          <a:xfrm>
            <a:off x="0" y="1000108"/>
            <a:ext cx="8072462" cy="5857893"/>
            <a:chOff x="4071934" y="1489059"/>
            <a:chExt cx="1162049" cy="1204913"/>
          </a:xfrm>
        </p:grpSpPr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4071934" y="1489059"/>
              <a:ext cx="1058862" cy="1204913"/>
            </a:xfrm>
            <a:custGeom>
              <a:avLst/>
              <a:gdLst/>
              <a:ahLst/>
              <a:cxnLst>
                <a:cxn ang="0">
                  <a:pos x="1224" y="33"/>
                </a:cxn>
                <a:cxn ang="0">
                  <a:pos x="1060" y="111"/>
                </a:cxn>
                <a:cxn ang="0">
                  <a:pos x="910" y="205"/>
                </a:cxn>
                <a:cxn ang="0">
                  <a:pos x="772" y="314"/>
                </a:cxn>
                <a:cxn ang="0">
                  <a:pos x="648" y="431"/>
                </a:cxn>
                <a:cxn ang="0">
                  <a:pos x="534" y="555"/>
                </a:cxn>
                <a:cxn ang="0">
                  <a:pos x="432" y="684"/>
                </a:cxn>
                <a:cxn ang="0">
                  <a:pos x="342" y="813"/>
                </a:cxn>
                <a:cxn ang="0">
                  <a:pos x="264" y="941"/>
                </a:cxn>
                <a:cxn ang="0">
                  <a:pos x="196" y="1063"/>
                </a:cxn>
                <a:cxn ang="0">
                  <a:pos x="139" y="1177"/>
                </a:cxn>
                <a:cxn ang="0">
                  <a:pos x="92" y="1280"/>
                </a:cxn>
                <a:cxn ang="0">
                  <a:pos x="55" y="1367"/>
                </a:cxn>
                <a:cxn ang="0">
                  <a:pos x="28" y="1439"/>
                </a:cxn>
                <a:cxn ang="0">
                  <a:pos x="10" y="1488"/>
                </a:cxn>
                <a:cxn ang="0">
                  <a:pos x="1" y="1515"/>
                </a:cxn>
                <a:cxn ang="0">
                  <a:pos x="111" y="1518"/>
                </a:cxn>
                <a:cxn ang="0">
                  <a:pos x="115" y="1505"/>
                </a:cxn>
                <a:cxn ang="0">
                  <a:pos x="128" y="1470"/>
                </a:cxn>
                <a:cxn ang="0">
                  <a:pos x="149" y="1413"/>
                </a:cxn>
                <a:cxn ang="0">
                  <a:pos x="179" y="1338"/>
                </a:cxn>
                <a:cxn ang="0">
                  <a:pos x="219" y="1250"/>
                </a:cxn>
                <a:cxn ang="0">
                  <a:pos x="267" y="1148"/>
                </a:cxn>
                <a:cxn ang="0">
                  <a:pos x="326" y="1038"/>
                </a:cxn>
                <a:cxn ang="0">
                  <a:pos x="395" y="920"/>
                </a:cxn>
                <a:cxn ang="0">
                  <a:pos x="475" y="799"/>
                </a:cxn>
                <a:cxn ang="0">
                  <a:pos x="564" y="677"/>
                </a:cxn>
                <a:cxn ang="0">
                  <a:pos x="664" y="558"/>
                </a:cxn>
                <a:cxn ang="0">
                  <a:pos x="776" y="443"/>
                </a:cxn>
                <a:cxn ang="0">
                  <a:pos x="898" y="335"/>
                </a:cxn>
                <a:cxn ang="0">
                  <a:pos x="1031" y="239"/>
                </a:cxn>
                <a:cxn ang="0">
                  <a:pos x="1177" y="155"/>
                </a:cxn>
                <a:cxn ang="0">
                  <a:pos x="1335" y="87"/>
                </a:cxn>
                <a:cxn ang="0">
                  <a:pos x="1316" y="26"/>
                </a:cxn>
                <a:cxn ang="0">
                  <a:pos x="1310" y="0"/>
                </a:cxn>
              </a:cxnLst>
              <a:rect l="0" t="0" r="r" b="b"/>
              <a:pathLst>
                <a:path w="1335" h="1518">
                  <a:moveTo>
                    <a:pt x="1310" y="0"/>
                  </a:moveTo>
                  <a:lnTo>
                    <a:pt x="1224" y="33"/>
                  </a:lnTo>
                  <a:lnTo>
                    <a:pt x="1141" y="69"/>
                  </a:lnTo>
                  <a:lnTo>
                    <a:pt x="1060" y="111"/>
                  </a:lnTo>
                  <a:lnTo>
                    <a:pt x="984" y="157"/>
                  </a:lnTo>
                  <a:lnTo>
                    <a:pt x="910" y="205"/>
                  </a:lnTo>
                  <a:lnTo>
                    <a:pt x="840" y="258"/>
                  </a:lnTo>
                  <a:lnTo>
                    <a:pt x="772" y="314"/>
                  </a:lnTo>
                  <a:lnTo>
                    <a:pt x="709" y="371"/>
                  </a:lnTo>
                  <a:lnTo>
                    <a:pt x="648" y="431"/>
                  </a:lnTo>
                  <a:lnTo>
                    <a:pt x="589" y="493"/>
                  </a:lnTo>
                  <a:lnTo>
                    <a:pt x="534" y="555"/>
                  </a:lnTo>
                  <a:lnTo>
                    <a:pt x="482" y="620"/>
                  </a:lnTo>
                  <a:lnTo>
                    <a:pt x="432" y="684"/>
                  </a:lnTo>
                  <a:lnTo>
                    <a:pt x="386" y="749"/>
                  </a:lnTo>
                  <a:lnTo>
                    <a:pt x="342" y="813"/>
                  </a:lnTo>
                  <a:lnTo>
                    <a:pt x="302" y="878"/>
                  </a:lnTo>
                  <a:lnTo>
                    <a:pt x="264" y="941"/>
                  </a:lnTo>
                  <a:lnTo>
                    <a:pt x="229" y="1003"/>
                  </a:lnTo>
                  <a:lnTo>
                    <a:pt x="196" y="1063"/>
                  </a:lnTo>
                  <a:lnTo>
                    <a:pt x="166" y="1121"/>
                  </a:lnTo>
                  <a:lnTo>
                    <a:pt x="139" y="1177"/>
                  </a:lnTo>
                  <a:lnTo>
                    <a:pt x="114" y="1230"/>
                  </a:lnTo>
                  <a:lnTo>
                    <a:pt x="92" y="1280"/>
                  </a:lnTo>
                  <a:lnTo>
                    <a:pt x="73" y="1326"/>
                  </a:lnTo>
                  <a:lnTo>
                    <a:pt x="55" y="1367"/>
                  </a:lnTo>
                  <a:lnTo>
                    <a:pt x="40" y="1405"/>
                  </a:lnTo>
                  <a:lnTo>
                    <a:pt x="28" y="1439"/>
                  </a:lnTo>
                  <a:lnTo>
                    <a:pt x="17" y="1466"/>
                  </a:lnTo>
                  <a:lnTo>
                    <a:pt x="10" y="1488"/>
                  </a:lnTo>
                  <a:lnTo>
                    <a:pt x="5" y="1504"/>
                  </a:lnTo>
                  <a:lnTo>
                    <a:pt x="1" y="1515"/>
                  </a:lnTo>
                  <a:lnTo>
                    <a:pt x="0" y="1518"/>
                  </a:lnTo>
                  <a:lnTo>
                    <a:pt x="111" y="1518"/>
                  </a:lnTo>
                  <a:lnTo>
                    <a:pt x="112" y="1515"/>
                  </a:lnTo>
                  <a:lnTo>
                    <a:pt x="115" y="1505"/>
                  </a:lnTo>
                  <a:lnTo>
                    <a:pt x="120" y="1490"/>
                  </a:lnTo>
                  <a:lnTo>
                    <a:pt x="128" y="1470"/>
                  </a:lnTo>
                  <a:lnTo>
                    <a:pt x="137" y="1443"/>
                  </a:lnTo>
                  <a:lnTo>
                    <a:pt x="149" y="1413"/>
                  </a:lnTo>
                  <a:lnTo>
                    <a:pt x="162" y="1378"/>
                  </a:lnTo>
                  <a:lnTo>
                    <a:pt x="179" y="1338"/>
                  </a:lnTo>
                  <a:lnTo>
                    <a:pt x="198" y="1296"/>
                  </a:lnTo>
                  <a:lnTo>
                    <a:pt x="219" y="1250"/>
                  </a:lnTo>
                  <a:lnTo>
                    <a:pt x="242" y="1200"/>
                  </a:lnTo>
                  <a:lnTo>
                    <a:pt x="267" y="1148"/>
                  </a:lnTo>
                  <a:lnTo>
                    <a:pt x="296" y="1094"/>
                  </a:lnTo>
                  <a:lnTo>
                    <a:pt x="326" y="1038"/>
                  </a:lnTo>
                  <a:lnTo>
                    <a:pt x="360" y="979"/>
                  </a:lnTo>
                  <a:lnTo>
                    <a:pt x="395" y="920"/>
                  </a:lnTo>
                  <a:lnTo>
                    <a:pt x="433" y="861"/>
                  </a:lnTo>
                  <a:lnTo>
                    <a:pt x="475" y="799"/>
                  </a:lnTo>
                  <a:lnTo>
                    <a:pt x="517" y="738"/>
                  </a:lnTo>
                  <a:lnTo>
                    <a:pt x="564" y="677"/>
                  </a:lnTo>
                  <a:lnTo>
                    <a:pt x="613" y="618"/>
                  </a:lnTo>
                  <a:lnTo>
                    <a:pt x="664" y="558"/>
                  </a:lnTo>
                  <a:lnTo>
                    <a:pt x="718" y="500"/>
                  </a:lnTo>
                  <a:lnTo>
                    <a:pt x="776" y="443"/>
                  </a:lnTo>
                  <a:lnTo>
                    <a:pt x="836" y="388"/>
                  </a:lnTo>
                  <a:lnTo>
                    <a:pt x="898" y="335"/>
                  </a:lnTo>
                  <a:lnTo>
                    <a:pt x="963" y="286"/>
                  </a:lnTo>
                  <a:lnTo>
                    <a:pt x="1031" y="239"/>
                  </a:lnTo>
                  <a:lnTo>
                    <a:pt x="1103" y="195"/>
                  </a:lnTo>
                  <a:lnTo>
                    <a:pt x="1177" y="155"/>
                  </a:lnTo>
                  <a:lnTo>
                    <a:pt x="1254" y="119"/>
                  </a:lnTo>
                  <a:lnTo>
                    <a:pt x="1335" y="87"/>
                  </a:lnTo>
                  <a:lnTo>
                    <a:pt x="1323" y="55"/>
                  </a:lnTo>
                  <a:lnTo>
                    <a:pt x="1316" y="26"/>
                  </a:lnTo>
                  <a:lnTo>
                    <a:pt x="1311" y="7"/>
                  </a:lnTo>
                  <a:lnTo>
                    <a:pt x="1310" y="0"/>
                  </a:lnTo>
                  <a:close/>
                </a:path>
              </a:pathLst>
            </a:custGeom>
            <a:solidFill>
              <a:srgbClr val="F21EB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4159246" y="1557322"/>
              <a:ext cx="1014412" cy="1136650"/>
            </a:xfrm>
            <a:custGeom>
              <a:avLst/>
              <a:gdLst/>
              <a:ahLst/>
              <a:cxnLst>
                <a:cxn ang="0">
                  <a:pos x="1199" y="107"/>
                </a:cxn>
                <a:cxn ang="0">
                  <a:pos x="1053" y="181"/>
                </a:cxn>
                <a:cxn ang="0">
                  <a:pos x="919" y="268"/>
                </a:cxn>
                <a:cxn ang="0">
                  <a:pos x="797" y="366"/>
                </a:cxn>
                <a:cxn ang="0">
                  <a:pos x="686" y="473"/>
                </a:cxn>
                <a:cxn ang="0">
                  <a:pos x="586" y="585"/>
                </a:cxn>
                <a:cxn ang="0">
                  <a:pos x="496" y="699"/>
                </a:cxn>
                <a:cxn ang="0">
                  <a:pos x="418" y="814"/>
                </a:cxn>
                <a:cxn ang="0">
                  <a:pos x="349" y="926"/>
                </a:cxn>
                <a:cxn ang="0">
                  <a:pos x="290" y="1033"/>
                </a:cxn>
                <a:cxn ang="0">
                  <a:pos x="239" y="1133"/>
                </a:cxn>
                <a:cxn ang="0">
                  <a:pos x="199" y="1223"/>
                </a:cxn>
                <a:cxn ang="0">
                  <a:pos x="167" y="1300"/>
                </a:cxn>
                <a:cxn ang="0">
                  <a:pos x="144" y="1361"/>
                </a:cxn>
                <a:cxn ang="0">
                  <a:pos x="128" y="1405"/>
                </a:cxn>
                <a:cxn ang="0">
                  <a:pos x="121" y="1428"/>
                </a:cxn>
                <a:cxn ang="0">
                  <a:pos x="0" y="1431"/>
                </a:cxn>
                <a:cxn ang="0">
                  <a:pos x="4" y="1418"/>
                </a:cxn>
                <a:cxn ang="0">
                  <a:pos x="17" y="1383"/>
                </a:cxn>
                <a:cxn ang="0">
                  <a:pos x="38" y="1326"/>
                </a:cxn>
                <a:cxn ang="0">
                  <a:pos x="69" y="1251"/>
                </a:cxn>
                <a:cxn ang="0">
                  <a:pos x="108" y="1163"/>
                </a:cxn>
                <a:cxn ang="0">
                  <a:pos x="158" y="1061"/>
                </a:cxn>
                <a:cxn ang="0">
                  <a:pos x="216" y="951"/>
                </a:cxn>
                <a:cxn ang="0">
                  <a:pos x="285" y="833"/>
                </a:cxn>
                <a:cxn ang="0">
                  <a:pos x="364" y="712"/>
                </a:cxn>
                <a:cxn ang="0">
                  <a:pos x="454" y="590"/>
                </a:cxn>
                <a:cxn ang="0">
                  <a:pos x="554" y="471"/>
                </a:cxn>
                <a:cxn ang="0">
                  <a:pos x="666" y="356"/>
                </a:cxn>
                <a:cxn ang="0">
                  <a:pos x="788" y="248"/>
                </a:cxn>
                <a:cxn ang="0">
                  <a:pos x="922" y="152"/>
                </a:cxn>
                <a:cxn ang="0">
                  <a:pos x="1067" y="68"/>
                </a:cxn>
                <a:cxn ang="0">
                  <a:pos x="1225" y="0"/>
                </a:cxn>
                <a:cxn ang="0">
                  <a:pos x="1226" y="4"/>
                </a:cxn>
                <a:cxn ang="0">
                  <a:pos x="1237" y="24"/>
                </a:cxn>
                <a:cxn ang="0">
                  <a:pos x="1256" y="52"/>
                </a:cxn>
                <a:cxn ang="0">
                  <a:pos x="1277" y="76"/>
                </a:cxn>
              </a:cxnLst>
              <a:rect l="0" t="0" r="r" b="b"/>
              <a:pathLst>
                <a:path w="1277" h="1431">
                  <a:moveTo>
                    <a:pt x="1277" y="76"/>
                  </a:moveTo>
                  <a:lnTo>
                    <a:pt x="1199" y="107"/>
                  </a:lnTo>
                  <a:lnTo>
                    <a:pt x="1124" y="143"/>
                  </a:lnTo>
                  <a:lnTo>
                    <a:pt x="1053" y="181"/>
                  </a:lnTo>
                  <a:lnTo>
                    <a:pt x="985" y="223"/>
                  </a:lnTo>
                  <a:lnTo>
                    <a:pt x="919" y="268"/>
                  </a:lnTo>
                  <a:lnTo>
                    <a:pt x="857" y="316"/>
                  </a:lnTo>
                  <a:lnTo>
                    <a:pt x="797" y="366"/>
                  </a:lnTo>
                  <a:lnTo>
                    <a:pt x="741" y="419"/>
                  </a:lnTo>
                  <a:lnTo>
                    <a:pt x="686" y="473"/>
                  </a:lnTo>
                  <a:lnTo>
                    <a:pt x="635" y="528"/>
                  </a:lnTo>
                  <a:lnTo>
                    <a:pt x="586" y="585"/>
                  </a:lnTo>
                  <a:lnTo>
                    <a:pt x="540" y="641"/>
                  </a:lnTo>
                  <a:lnTo>
                    <a:pt x="496" y="699"/>
                  </a:lnTo>
                  <a:lnTo>
                    <a:pt x="456" y="756"/>
                  </a:lnTo>
                  <a:lnTo>
                    <a:pt x="418" y="814"/>
                  </a:lnTo>
                  <a:lnTo>
                    <a:pt x="382" y="870"/>
                  </a:lnTo>
                  <a:lnTo>
                    <a:pt x="349" y="926"/>
                  </a:lnTo>
                  <a:lnTo>
                    <a:pt x="318" y="980"/>
                  </a:lnTo>
                  <a:lnTo>
                    <a:pt x="290" y="1033"/>
                  </a:lnTo>
                  <a:lnTo>
                    <a:pt x="264" y="1084"/>
                  </a:lnTo>
                  <a:lnTo>
                    <a:pt x="239" y="1133"/>
                  </a:lnTo>
                  <a:lnTo>
                    <a:pt x="219" y="1179"/>
                  </a:lnTo>
                  <a:lnTo>
                    <a:pt x="199" y="1223"/>
                  </a:lnTo>
                  <a:lnTo>
                    <a:pt x="182" y="1263"/>
                  </a:lnTo>
                  <a:lnTo>
                    <a:pt x="167" y="1300"/>
                  </a:lnTo>
                  <a:lnTo>
                    <a:pt x="154" y="1333"/>
                  </a:lnTo>
                  <a:lnTo>
                    <a:pt x="144" y="1361"/>
                  </a:lnTo>
                  <a:lnTo>
                    <a:pt x="134" y="1385"/>
                  </a:lnTo>
                  <a:lnTo>
                    <a:pt x="128" y="1405"/>
                  </a:lnTo>
                  <a:lnTo>
                    <a:pt x="123" y="1419"/>
                  </a:lnTo>
                  <a:lnTo>
                    <a:pt x="121" y="1428"/>
                  </a:lnTo>
                  <a:lnTo>
                    <a:pt x="119" y="1431"/>
                  </a:lnTo>
                  <a:lnTo>
                    <a:pt x="0" y="1431"/>
                  </a:lnTo>
                  <a:lnTo>
                    <a:pt x="1" y="1428"/>
                  </a:lnTo>
                  <a:lnTo>
                    <a:pt x="4" y="1418"/>
                  </a:lnTo>
                  <a:lnTo>
                    <a:pt x="9" y="1403"/>
                  </a:lnTo>
                  <a:lnTo>
                    <a:pt x="17" y="1383"/>
                  </a:lnTo>
                  <a:lnTo>
                    <a:pt x="26" y="1356"/>
                  </a:lnTo>
                  <a:lnTo>
                    <a:pt x="38" y="1326"/>
                  </a:lnTo>
                  <a:lnTo>
                    <a:pt x="51" y="1291"/>
                  </a:lnTo>
                  <a:lnTo>
                    <a:pt x="69" y="1251"/>
                  </a:lnTo>
                  <a:lnTo>
                    <a:pt x="87" y="1209"/>
                  </a:lnTo>
                  <a:lnTo>
                    <a:pt x="108" y="1163"/>
                  </a:lnTo>
                  <a:lnTo>
                    <a:pt x="131" y="1113"/>
                  </a:lnTo>
                  <a:lnTo>
                    <a:pt x="158" y="1061"/>
                  </a:lnTo>
                  <a:lnTo>
                    <a:pt x="185" y="1007"/>
                  </a:lnTo>
                  <a:lnTo>
                    <a:pt x="216" y="951"/>
                  </a:lnTo>
                  <a:lnTo>
                    <a:pt x="250" y="892"/>
                  </a:lnTo>
                  <a:lnTo>
                    <a:pt x="285" y="833"/>
                  </a:lnTo>
                  <a:lnTo>
                    <a:pt x="323" y="774"/>
                  </a:lnTo>
                  <a:lnTo>
                    <a:pt x="364" y="712"/>
                  </a:lnTo>
                  <a:lnTo>
                    <a:pt x="408" y="651"/>
                  </a:lnTo>
                  <a:lnTo>
                    <a:pt x="454" y="590"/>
                  </a:lnTo>
                  <a:lnTo>
                    <a:pt x="502" y="531"/>
                  </a:lnTo>
                  <a:lnTo>
                    <a:pt x="554" y="471"/>
                  </a:lnTo>
                  <a:lnTo>
                    <a:pt x="608" y="413"/>
                  </a:lnTo>
                  <a:lnTo>
                    <a:pt x="666" y="356"/>
                  </a:lnTo>
                  <a:lnTo>
                    <a:pt x="725" y="301"/>
                  </a:lnTo>
                  <a:lnTo>
                    <a:pt x="788" y="248"/>
                  </a:lnTo>
                  <a:lnTo>
                    <a:pt x="854" y="199"/>
                  </a:lnTo>
                  <a:lnTo>
                    <a:pt x="922" y="152"/>
                  </a:lnTo>
                  <a:lnTo>
                    <a:pt x="993" y="108"/>
                  </a:lnTo>
                  <a:lnTo>
                    <a:pt x="1067" y="68"/>
                  </a:lnTo>
                  <a:lnTo>
                    <a:pt x="1144" y="32"/>
                  </a:lnTo>
                  <a:lnTo>
                    <a:pt x="1225" y="0"/>
                  </a:lnTo>
                  <a:lnTo>
                    <a:pt x="1224" y="0"/>
                  </a:lnTo>
                  <a:lnTo>
                    <a:pt x="1226" y="4"/>
                  </a:lnTo>
                  <a:lnTo>
                    <a:pt x="1230" y="12"/>
                  </a:lnTo>
                  <a:lnTo>
                    <a:pt x="1237" y="24"/>
                  </a:lnTo>
                  <a:lnTo>
                    <a:pt x="1245" y="38"/>
                  </a:lnTo>
                  <a:lnTo>
                    <a:pt x="1256" y="52"/>
                  </a:lnTo>
                  <a:lnTo>
                    <a:pt x="1266" y="64"/>
                  </a:lnTo>
                  <a:lnTo>
                    <a:pt x="1277" y="76"/>
                  </a:lnTo>
                  <a:close/>
                </a:path>
              </a:pathLst>
            </a:custGeom>
            <a:solidFill>
              <a:srgbClr val="FCCE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4254496" y="1617647"/>
              <a:ext cx="979487" cy="1076325"/>
            </a:xfrm>
            <a:custGeom>
              <a:avLst/>
              <a:gdLst/>
              <a:ahLst/>
              <a:cxnLst>
                <a:cxn ang="0">
                  <a:pos x="1079" y="31"/>
                </a:cxn>
                <a:cxn ang="0">
                  <a:pos x="933" y="106"/>
                </a:cxn>
                <a:cxn ang="0">
                  <a:pos x="799" y="193"/>
                </a:cxn>
                <a:cxn ang="0">
                  <a:pos x="677" y="291"/>
                </a:cxn>
                <a:cxn ang="0">
                  <a:pos x="566" y="397"/>
                </a:cxn>
                <a:cxn ang="0">
                  <a:pos x="466" y="509"/>
                </a:cxn>
                <a:cxn ang="0">
                  <a:pos x="377" y="623"/>
                </a:cxn>
                <a:cxn ang="0">
                  <a:pos x="298" y="738"/>
                </a:cxn>
                <a:cxn ang="0">
                  <a:pos x="230" y="851"/>
                </a:cxn>
                <a:cxn ang="0">
                  <a:pos x="170" y="958"/>
                </a:cxn>
                <a:cxn ang="0">
                  <a:pos x="120" y="1057"/>
                </a:cxn>
                <a:cxn ang="0">
                  <a:pos x="80" y="1147"/>
                </a:cxn>
                <a:cxn ang="0">
                  <a:pos x="48" y="1224"/>
                </a:cxn>
                <a:cxn ang="0">
                  <a:pos x="25" y="1286"/>
                </a:cxn>
                <a:cxn ang="0">
                  <a:pos x="9" y="1329"/>
                </a:cxn>
                <a:cxn ang="0">
                  <a:pos x="2" y="1352"/>
                </a:cxn>
                <a:cxn ang="0">
                  <a:pos x="141" y="1355"/>
                </a:cxn>
                <a:cxn ang="0">
                  <a:pos x="145" y="1343"/>
                </a:cxn>
                <a:cxn ang="0">
                  <a:pos x="154" y="1311"/>
                </a:cxn>
                <a:cxn ang="0">
                  <a:pos x="171" y="1261"/>
                </a:cxn>
                <a:cxn ang="0">
                  <a:pos x="196" y="1194"/>
                </a:cxn>
                <a:cxn ang="0">
                  <a:pos x="229" y="1113"/>
                </a:cxn>
                <a:cxn ang="0">
                  <a:pos x="270" y="1022"/>
                </a:cxn>
                <a:cxn ang="0">
                  <a:pos x="320" y="922"/>
                </a:cxn>
                <a:cxn ang="0">
                  <a:pos x="378" y="817"/>
                </a:cxn>
                <a:cxn ang="0">
                  <a:pos x="448" y="708"/>
                </a:cxn>
                <a:cxn ang="0">
                  <a:pos x="526" y="600"/>
                </a:cxn>
                <a:cxn ang="0">
                  <a:pos x="616" y="491"/>
                </a:cxn>
                <a:cxn ang="0">
                  <a:pos x="716" y="389"/>
                </a:cxn>
                <a:cxn ang="0">
                  <a:pos x="827" y="293"/>
                </a:cxn>
                <a:cxn ang="0">
                  <a:pos x="950" y="206"/>
                </a:cxn>
                <a:cxn ang="0">
                  <a:pos x="1086" y="132"/>
                </a:cxn>
                <a:cxn ang="0">
                  <a:pos x="1234" y="72"/>
                </a:cxn>
                <a:cxn ang="0">
                  <a:pos x="1224" y="63"/>
                </a:cxn>
                <a:cxn ang="0">
                  <a:pos x="1200" y="44"/>
                </a:cxn>
                <a:cxn ang="0">
                  <a:pos x="1174" y="19"/>
                </a:cxn>
                <a:cxn ang="0">
                  <a:pos x="1156" y="0"/>
                </a:cxn>
              </a:cxnLst>
              <a:rect l="0" t="0" r="r" b="b"/>
              <a:pathLst>
                <a:path w="1234" h="1355">
                  <a:moveTo>
                    <a:pt x="1156" y="0"/>
                  </a:moveTo>
                  <a:lnTo>
                    <a:pt x="1079" y="31"/>
                  </a:lnTo>
                  <a:lnTo>
                    <a:pt x="1004" y="67"/>
                  </a:lnTo>
                  <a:lnTo>
                    <a:pt x="933" y="106"/>
                  </a:lnTo>
                  <a:lnTo>
                    <a:pt x="865" y="147"/>
                  </a:lnTo>
                  <a:lnTo>
                    <a:pt x="799" y="193"/>
                  </a:lnTo>
                  <a:lnTo>
                    <a:pt x="737" y="240"/>
                  </a:lnTo>
                  <a:lnTo>
                    <a:pt x="677" y="291"/>
                  </a:lnTo>
                  <a:lnTo>
                    <a:pt x="621" y="343"/>
                  </a:lnTo>
                  <a:lnTo>
                    <a:pt x="566" y="397"/>
                  </a:lnTo>
                  <a:lnTo>
                    <a:pt x="514" y="452"/>
                  </a:lnTo>
                  <a:lnTo>
                    <a:pt x="466" y="509"/>
                  </a:lnTo>
                  <a:lnTo>
                    <a:pt x="420" y="566"/>
                  </a:lnTo>
                  <a:lnTo>
                    <a:pt x="377" y="623"/>
                  </a:lnTo>
                  <a:lnTo>
                    <a:pt x="336" y="680"/>
                  </a:lnTo>
                  <a:lnTo>
                    <a:pt x="298" y="738"/>
                  </a:lnTo>
                  <a:lnTo>
                    <a:pt x="262" y="794"/>
                  </a:lnTo>
                  <a:lnTo>
                    <a:pt x="230" y="851"/>
                  </a:lnTo>
                  <a:lnTo>
                    <a:pt x="199" y="905"/>
                  </a:lnTo>
                  <a:lnTo>
                    <a:pt x="170" y="958"/>
                  </a:lnTo>
                  <a:lnTo>
                    <a:pt x="145" y="1008"/>
                  </a:lnTo>
                  <a:lnTo>
                    <a:pt x="120" y="1057"/>
                  </a:lnTo>
                  <a:lnTo>
                    <a:pt x="98" y="1104"/>
                  </a:lnTo>
                  <a:lnTo>
                    <a:pt x="80" y="1147"/>
                  </a:lnTo>
                  <a:lnTo>
                    <a:pt x="63" y="1187"/>
                  </a:lnTo>
                  <a:lnTo>
                    <a:pt x="48" y="1224"/>
                  </a:lnTo>
                  <a:lnTo>
                    <a:pt x="35" y="1257"/>
                  </a:lnTo>
                  <a:lnTo>
                    <a:pt x="25" y="1286"/>
                  </a:lnTo>
                  <a:lnTo>
                    <a:pt x="15" y="1310"/>
                  </a:lnTo>
                  <a:lnTo>
                    <a:pt x="9" y="1329"/>
                  </a:lnTo>
                  <a:lnTo>
                    <a:pt x="4" y="1343"/>
                  </a:lnTo>
                  <a:lnTo>
                    <a:pt x="2" y="1352"/>
                  </a:lnTo>
                  <a:lnTo>
                    <a:pt x="0" y="1355"/>
                  </a:lnTo>
                  <a:lnTo>
                    <a:pt x="141" y="1355"/>
                  </a:lnTo>
                  <a:lnTo>
                    <a:pt x="142" y="1352"/>
                  </a:lnTo>
                  <a:lnTo>
                    <a:pt x="145" y="1343"/>
                  </a:lnTo>
                  <a:lnTo>
                    <a:pt x="148" y="1330"/>
                  </a:lnTo>
                  <a:lnTo>
                    <a:pt x="154" y="1311"/>
                  </a:lnTo>
                  <a:lnTo>
                    <a:pt x="162" y="1288"/>
                  </a:lnTo>
                  <a:lnTo>
                    <a:pt x="171" y="1261"/>
                  </a:lnTo>
                  <a:lnTo>
                    <a:pt x="183" y="1228"/>
                  </a:lnTo>
                  <a:lnTo>
                    <a:pt x="196" y="1194"/>
                  </a:lnTo>
                  <a:lnTo>
                    <a:pt x="211" y="1155"/>
                  </a:lnTo>
                  <a:lnTo>
                    <a:pt x="229" y="1113"/>
                  </a:lnTo>
                  <a:lnTo>
                    <a:pt x="248" y="1068"/>
                  </a:lnTo>
                  <a:lnTo>
                    <a:pt x="270" y="1022"/>
                  </a:lnTo>
                  <a:lnTo>
                    <a:pt x="293" y="973"/>
                  </a:lnTo>
                  <a:lnTo>
                    <a:pt x="320" y="922"/>
                  </a:lnTo>
                  <a:lnTo>
                    <a:pt x="349" y="870"/>
                  </a:lnTo>
                  <a:lnTo>
                    <a:pt x="378" y="817"/>
                  </a:lnTo>
                  <a:lnTo>
                    <a:pt x="412" y="763"/>
                  </a:lnTo>
                  <a:lnTo>
                    <a:pt x="448" y="708"/>
                  </a:lnTo>
                  <a:lnTo>
                    <a:pt x="486" y="654"/>
                  </a:lnTo>
                  <a:lnTo>
                    <a:pt x="526" y="600"/>
                  </a:lnTo>
                  <a:lnTo>
                    <a:pt x="570" y="546"/>
                  </a:lnTo>
                  <a:lnTo>
                    <a:pt x="616" y="491"/>
                  </a:lnTo>
                  <a:lnTo>
                    <a:pt x="664" y="440"/>
                  </a:lnTo>
                  <a:lnTo>
                    <a:pt x="716" y="389"/>
                  </a:lnTo>
                  <a:lnTo>
                    <a:pt x="770" y="339"/>
                  </a:lnTo>
                  <a:lnTo>
                    <a:pt x="827" y="293"/>
                  </a:lnTo>
                  <a:lnTo>
                    <a:pt x="888" y="248"/>
                  </a:lnTo>
                  <a:lnTo>
                    <a:pt x="950" y="206"/>
                  </a:lnTo>
                  <a:lnTo>
                    <a:pt x="1017" y="168"/>
                  </a:lnTo>
                  <a:lnTo>
                    <a:pt x="1086" y="132"/>
                  </a:lnTo>
                  <a:lnTo>
                    <a:pt x="1158" y="100"/>
                  </a:lnTo>
                  <a:lnTo>
                    <a:pt x="1234" y="72"/>
                  </a:lnTo>
                  <a:lnTo>
                    <a:pt x="1231" y="70"/>
                  </a:lnTo>
                  <a:lnTo>
                    <a:pt x="1224" y="63"/>
                  </a:lnTo>
                  <a:lnTo>
                    <a:pt x="1213" y="54"/>
                  </a:lnTo>
                  <a:lnTo>
                    <a:pt x="1200" y="44"/>
                  </a:lnTo>
                  <a:lnTo>
                    <a:pt x="1186" y="32"/>
                  </a:lnTo>
                  <a:lnTo>
                    <a:pt x="1174" y="19"/>
                  </a:lnTo>
                  <a:lnTo>
                    <a:pt x="1163" y="9"/>
                  </a:lnTo>
                  <a:lnTo>
                    <a:pt x="1156" y="0"/>
                  </a:lnTo>
                  <a:close/>
                </a:path>
              </a:pathLst>
            </a:custGeom>
            <a:solidFill>
              <a:srgbClr val="CCF9D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5" name="직사각형 14"/>
          <p:cNvSpPr/>
          <p:nvPr userDrawn="1"/>
        </p:nvSpPr>
        <p:spPr>
          <a:xfrm>
            <a:off x="714348" y="500042"/>
            <a:ext cx="7786742" cy="5750412"/>
          </a:xfrm>
          <a:prstGeom prst="rect">
            <a:avLst/>
          </a:prstGeom>
          <a:solidFill>
            <a:schemeClr val="accent5">
              <a:lumMod val="40000"/>
              <a:lumOff val="60000"/>
              <a:alpha val="35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여전도회연합회 실행위원회1-2013-05-14 11.14.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000">
    <p:wedge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KADO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개인</dc:creator>
  <cp:lastModifiedBy>snoopy</cp:lastModifiedBy>
  <cp:revision>30</cp:revision>
  <dcterms:created xsi:type="dcterms:W3CDTF">2008-10-31T00:48:13Z</dcterms:created>
  <dcterms:modified xsi:type="dcterms:W3CDTF">2013-05-16T01:17:06Z</dcterms:modified>
</cp:coreProperties>
</file>